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C370-37EE-46BC-BE33-D61F6AF56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E5B26-C46D-4465-A523-71271AEC5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E06DF-3BDA-4BA7-B3CB-BF39FDFF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16D62-C261-4DFF-898B-07DA4B9C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3C85-EF6C-4AA3-BA58-F71F5BD1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2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B020-9DE4-4B73-93C0-A7CF88DF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46F998-6CC7-46D1-8424-2591C7FBD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AC0F-D862-4F58-9FB7-B83A56875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F3AF-C752-41D4-86C8-1C5C9041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AD160-5235-430F-A471-D251E8FF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24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2409CD-4EB3-486F-B3D9-00A235514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5FF08-819B-4969-91A6-60D9BE798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27CEB-4A7F-40C3-978F-1BAA3DE1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439CC-94DC-4E7E-A933-7A53A278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1ACD9-DDCC-4BB9-9FD2-02A702DD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CAF7-8CF4-4E6D-AF25-1E7F402F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B3055-C7E8-4FE1-BD6B-DB79F60D5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0DBD-31A8-4EB7-96CD-4490FD4F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900C-0D90-4567-B68C-B96E8F26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4F372-9C53-4DBF-9806-16D4C7C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7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2F2A-0A35-4B17-A29C-C7B17076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14438-F761-49F8-BB9D-E2A4A15B5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368FD-FAEE-4A58-AFDC-3C085A8B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68C5D-757F-424F-B2E6-BB9F5D66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816CA-A6A4-4305-AAF4-2400F97B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03CB-B19D-4502-9230-889F7E72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CE521-7788-4045-8593-5C46F9ED0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B718D-5054-4656-BAED-9EF1140FC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86ADF-889E-4059-9A5A-402DB0DB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6060F-2124-4FEC-8D1D-88B583BA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BEAAA-A6CD-4B5F-8265-5E325EC1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0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D1FE-281D-4D1C-B1AB-9F63DB28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6867A-1DBE-43CD-82BC-051C65693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FC1DA-DAA0-459C-B3E4-F6751ED74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65C30-25DF-40A7-877B-52606F812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0A8AFA-9D3F-489C-8DB3-AA45C3268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8D9AC-2479-4F2F-AA71-E5A5A8A5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AE89D4-7BE7-4439-A0B2-EC90E450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0553BF-FCBF-4AF4-B0F8-9E43F0B4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4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F731-4420-41FE-A185-F5EBE714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9ABBC-13B4-4EBC-8D56-1BD23D37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CC8B3-B043-4EFD-8A23-B84F2504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00E61-8E3A-4118-8550-F37E7EFD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68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419A7-D2F6-431D-AF39-EEB1C7E2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E0281-8794-4C04-AA3A-B612A7A8B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BD886-14E7-40E0-BF05-388EECBE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8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6D39-ECC1-43F5-97B5-8B395CD6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7C243-417A-40D7-B825-05C8D72B8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2F764-49BE-412C-9C83-6B81BEFC3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4E92D-6C5F-4D16-9423-7065281D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51D6E-F02A-418E-8A06-36C3F294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A53B6-7069-403B-B90B-80418299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7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8FAC-5D55-424B-A72E-BB10FEBF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55392B-71A2-4AD7-8A88-60FFBD51C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AE607-3FB2-4B80-982E-F8999D00A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ACC6A-0930-400D-9601-B899D1AC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A57E6-176D-4FB8-9F39-50BEBE27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BD7EC-E7D5-423E-8495-6530A231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7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F4C8C-643D-4656-92F7-55CDC015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2A083-913A-445D-9939-9AB50CDF0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703AE-BE68-4AF4-81B8-84ADD21EA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22B22-758C-415C-BF95-3C2FB17EC333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FAE3-79B4-446D-852B-68C4AAB6B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A39B3-15CE-4BAD-8187-98623E892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4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EAB293-1EA4-49DD-82CB-61EAE495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56" y="896177"/>
            <a:ext cx="12276017" cy="5088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C47C9-114E-42EB-892B-C45E7EF15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E6719-A75B-4021-9455-BCA4DE8D3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3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81EB-0D99-4ABA-9574-C017B927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B542-388B-4629-BF85-281F68837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9D173-CA3D-4921-A644-275223B31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" t="1590" r="-166" b="-1590"/>
          <a:stretch/>
        </p:blipFill>
        <p:spPr>
          <a:xfrm>
            <a:off x="1743075" y="2445435"/>
            <a:ext cx="8504554" cy="4541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718BC-556C-4A3B-8EB3-EE94CBA9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19050"/>
            <a:ext cx="11724640" cy="3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7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6F7A-BC2B-4D81-A1CC-C1F19549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BDA3-F265-433E-B530-F5A85DC3A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71783-E4B2-4B9D-8A29-95947467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33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DD6DE-3D0A-4446-BF79-3553E0BB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40302"/>
            <a:ext cx="11582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22E0-AF52-4EA4-BF57-658E22CF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A4164-3933-488F-AC0E-0A65E380B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EDE8E-5CE1-4146-816E-2C19467B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1" y="4235530"/>
            <a:ext cx="1115377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C0934-4E3B-4734-9D46-D765AA35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41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AE57-A72D-4B6B-9C78-49243F8A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02950-8532-41E5-B7AC-2CC3B784A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16D18-AD0F-4082-9EF8-E5E8D21F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7" y="365125"/>
            <a:ext cx="5657109" cy="3913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184A5-7806-49F7-BA59-83A92E18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" y="4278313"/>
            <a:ext cx="9135234" cy="237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B2AB-68AA-4453-A5FF-0BCC0C9A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46EC-6684-4C73-9CBA-81DFBE6DC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BBDA1-B541-4E5F-8074-A58DD9E1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3552824"/>
            <a:ext cx="7800975" cy="315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EC03F-02AE-46A2-8106-C568582B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152401"/>
            <a:ext cx="61341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4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9234-5D2B-42E3-A723-15D8492C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E53EC7-7751-4C38-9482-F007D2941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1" y="3529014"/>
            <a:ext cx="6772998" cy="2969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53355-90A7-4159-A329-BF42F803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1" y="294482"/>
            <a:ext cx="8687438" cy="32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6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8A1E-B8A6-4BFD-99F9-D43D3B41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ABE7-2E57-44BB-A9D9-0ED3BED71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9DEF4-B89C-418C-A94C-9B985A13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60613-5570-4DA8-9D0D-B3160C5F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348507"/>
            <a:ext cx="12039600" cy="16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7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20CC-99B8-4AAC-90B0-10508AE9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BF625-45B8-44C9-AB9E-1F3CC2AC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E35D3-AD22-4002-A4AC-88A9B4BB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20" y="157956"/>
            <a:ext cx="3992880" cy="6542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5BA38-3B7A-42FB-80F3-4809EBCF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760" y="156210"/>
            <a:ext cx="4739151" cy="6542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31D89-2234-40DE-B22E-24E4F3450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911" y="156210"/>
            <a:ext cx="3928173" cy="65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55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Joakim Grutle</dc:creator>
  <cp:lastModifiedBy>Joakim Grutle</cp:lastModifiedBy>
  <cp:revision>6</cp:revision>
  <dcterms:created xsi:type="dcterms:W3CDTF">2018-04-09T12:15:24Z</dcterms:created>
  <dcterms:modified xsi:type="dcterms:W3CDTF">2018-04-09T13:32:37Z</dcterms:modified>
</cp:coreProperties>
</file>